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VOLTO AO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VOLTO AO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Bem longe do Senhor vaguei, </a:t>
            </a:r>
          </a:p>
          <a:p>
            <a:r>
              <a:rPr lang="pt-BR" dirty="0"/>
              <a:t>Volto agora ao lar; </a:t>
            </a:r>
          </a:p>
          <a:p>
            <a:r>
              <a:rPr lang="pt-BR" dirty="0"/>
              <a:t>Veredas más eu palmilhei; </a:t>
            </a:r>
          </a:p>
          <a:p>
            <a:r>
              <a:rPr lang="pt-BR" dirty="0"/>
              <a:t>Ó, Deus, volto ao lar.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VOLTO AO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FBED4E1-1510-4869-BB83-51AE0985B4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Volto ao lar, volto ao lar, </a:t>
            </a:r>
          </a:p>
          <a:p>
            <a:r>
              <a:rPr lang="pt-BR" dirty="0"/>
              <a:t>Sem mais demorar; </a:t>
            </a:r>
          </a:p>
          <a:p>
            <a:r>
              <a:rPr lang="pt-BR" dirty="0"/>
              <a:t>Abre os braços Teus de amor; </a:t>
            </a:r>
          </a:p>
          <a:p>
            <a:r>
              <a:rPr lang="pt-BR" dirty="0"/>
              <a:t>Volto ao lar, Senhor.</a:t>
            </a:r>
          </a:p>
        </p:txBody>
      </p:sp>
    </p:spTree>
    <p:extLst>
      <p:ext uri="{BB962C8B-B14F-4D97-AF65-F5344CB8AC3E}">
        <p14:creationId xmlns:p14="http://schemas.microsoft.com/office/powerpoint/2010/main" val="422253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VOLTO AO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4200" dirty="0"/>
              <a:t>Meu tempo em vão desperdicei,</a:t>
            </a:r>
          </a:p>
          <a:p>
            <a:r>
              <a:rPr lang="pt-BR" sz="4200" dirty="0"/>
              <a:t>Volto agora ao lar; </a:t>
            </a:r>
          </a:p>
          <a:p>
            <a:r>
              <a:rPr lang="pt-BR" sz="4200" dirty="0"/>
              <a:t>Lamento as transgressões da Lei; </a:t>
            </a:r>
          </a:p>
          <a:p>
            <a:r>
              <a:rPr lang="pt-BR" sz="4200" dirty="0"/>
              <a:t>Ó, Deus, volto ao lar.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0534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VOLTO AO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FBED4E1-1510-4869-BB83-51AE0985B4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Volto ao lar, volto ao lar, </a:t>
            </a:r>
          </a:p>
          <a:p>
            <a:r>
              <a:rPr lang="pt-BR" dirty="0"/>
              <a:t>Sem mais demorar; </a:t>
            </a:r>
          </a:p>
          <a:p>
            <a:r>
              <a:rPr lang="pt-BR" dirty="0"/>
              <a:t>Abre os braços Teus de amor; </a:t>
            </a:r>
          </a:p>
          <a:p>
            <a:r>
              <a:rPr lang="pt-BR" dirty="0"/>
              <a:t>Volto ao lar, Senhor.</a:t>
            </a:r>
          </a:p>
        </p:txBody>
      </p:sp>
    </p:spTree>
    <p:extLst>
      <p:ext uri="{BB962C8B-B14F-4D97-AF65-F5344CB8AC3E}">
        <p14:creationId xmlns:p14="http://schemas.microsoft.com/office/powerpoint/2010/main" val="2739950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VOLTO AO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Cansado de pecado e dor, </a:t>
            </a:r>
          </a:p>
          <a:p>
            <a:r>
              <a:rPr lang="pt-BR" dirty="0"/>
              <a:t>Volto, agora, ao lar; </a:t>
            </a:r>
          </a:p>
          <a:p>
            <a:r>
              <a:rPr lang="pt-BR" dirty="0"/>
              <a:t>Confio em Ti, em Teu amor; </a:t>
            </a:r>
          </a:p>
          <a:p>
            <a:r>
              <a:rPr lang="pt-BR" dirty="0"/>
              <a:t>Ó, Deus, volto ao lar.</a:t>
            </a:r>
          </a:p>
        </p:txBody>
      </p:sp>
    </p:spTree>
    <p:extLst>
      <p:ext uri="{BB962C8B-B14F-4D97-AF65-F5344CB8AC3E}">
        <p14:creationId xmlns:p14="http://schemas.microsoft.com/office/powerpoint/2010/main" val="4122062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VOLTO AO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FBED4E1-1510-4869-BB83-51AE0985B4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Volto ao lar, volto ao lar, </a:t>
            </a:r>
          </a:p>
          <a:p>
            <a:r>
              <a:rPr lang="pt-BR" dirty="0"/>
              <a:t>Sem mais demorar; </a:t>
            </a:r>
          </a:p>
          <a:p>
            <a:r>
              <a:rPr lang="pt-BR" dirty="0"/>
              <a:t>Abre os braços Teus de amor; </a:t>
            </a:r>
          </a:p>
          <a:p>
            <a:r>
              <a:rPr lang="pt-BR" dirty="0"/>
              <a:t>Volto ao lar, Senhor.</a:t>
            </a:r>
          </a:p>
        </p:txBody>
      </p:sp>
    </p:spTree>
    <p:extLst>
      <p:ext uri="{BB962C8B-B14F-4D97-AF65-F5344CB8AC3E}">
        <p14:creationId xmlns:p14="http://schemas.microsoft.com/office/powerpoint/2010/main" val="3666127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181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VOLTO AO LAR</vt:lpstr>
      <vt:lpstr>VOLTO AO LAR</vt:lpstr>
      <vt:lpstr>VOLTO AO LAR</vt:lpstr>
      <vt:lpstr>VOLTO AO LAR</vt:lpstr>
      <vt:lpstr>VOLTO AO LAR</vt:lpstr>
      <vt:lpstr>VOLTO AO LAR</vt:lpstr>
      <vt:lpstr>VOLTO AO LAR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2019-06-12T22:21:39Z</dcterms:modified>
</cp:coreProperties>
</file>